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1"/>
  </p:notesMasterIdLst>
  <p:sldIdLst>
    <p:sldId id="319" r:id="rId2"/>
    <p:sldId id="320" r:id="rId3"/>
    <p:sldId id="322" r:id="rId4"/>
    <p:sldId id="323" r:id="rId5"/>
    <p:sldId id="338" r:id="rId6"/>
    <p:sldId id="325" r:id="rId7"/>
    <p:sldId id="326" r:id="rId8"/>
    <p:sldId id="327" r:id="rId9"/>
    <p:sldId id="343" r:id="rId10"/>
    <p:sldId id="331" r:id="rId11"/>
    <p:sldId id="332" r:id="rId12"/>
    <p:sldId id="333" r:id="rId13"/>
    <p:sldId id="344" r:id="rId14"/>
    <p:sldId id="334" r:id="rId15"/>
    <p:sldId id="335" r:id="rId16"/>
    <p:sldId id="336" r:id="rId17"/>
    <p:sldId id="340" r:id="rId18"/>
    <p:sldId id="341" r:id="rId19"/>
    <p:sldId id="337" r:id="rId20"/>
  </p:sldIdLst>
  <p:sldSz cx="9144000" cy="5143500" type="screen16x9"/>
  <p:notesSz cx="6858000" cy="9144000"/>
  <p:embeddedFontLst>
    <p:embeddedFont>
      <p:font typeface="Archivo Black" panose="020B0604020202020204" charset="0"/>
      <p:regular r:id="rId22"/>
    </p:embeddedFont>
    <p:embeddedFont>
      <p:font typeface="Bebas Neue" panose="020B0604020202020204" charset="0"/>
      <p:regular r:id="rId23"/>
    </p:embeddedFont>
    <p:embeddedFont>
      <p:font typeface="Inconsolata" pitchFamily="1" charset="0"/>
      <p:regular r:id="rId24"/>
      <p:bold r:id="rId25"/>
    </p:embeddedFont>
    <p:embeddedFont>
      <p:font typeface="PT Sans" panose="020B0503020203020204" pitchFamily="34" charset="0"/>
      <p:regular r:id="rId26"/>
    </p:embeddedFont>
    <p:embeddedFont>
      <p:font typeface="Roboto Condensed Light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6EA12-0E9D-09F2-3040-3FC590ACBC7E}" v="40" dt="2023-01-19T17:29:21.026"/>
    <p1510:client id="{9F627E86-B0B9-C952-6CA9-398649C7A337}" v="60" dt="2023-01-19T17:39:31.961"/>
    <p1510:client id="{ADB7FF03-D07D-6832-6920-770E68696B87}" v="566" dt="2023-01-19T06:53:08.634"/>
    <p1510:client id="{E5A545F0-CFA8-32DB-A075-A18FCFBAC356}" v="94" dt="2023-01-19T04:34:12.475"/>
    <p1510:client id="{F0AC5A9D-7D52-142C-7C05-079CDFE9CC22}" v="52" dt="2023-01-19T06:43:33.478"/>
  </p1510:revLst>
</p1510:revInfo>
</file>

<file path=ppt/tableStyles.xml><?xml version="1.0" encoding="utf-8"?>
<a:tblStyleLst xmlns:a="http://schemas.openxmlformats.org/drawingml/2006/main" def="{D800AD01-1B5A-41F4-83F2-0EA9D4588E30}">
  <a:tblStyle styleId="{D800AD01-1B5A-41F4-83F2-0EA9D4588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71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eff15e46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eff15e46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96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f32ac67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f32ac679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7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3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f32ac67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f32ac679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28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861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913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f68a1069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f68a1069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5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f9dbf58a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1f9dbf58a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7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f68a1069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1f68a1069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4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3bc4fb79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3bc4fb79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9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f32ac67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f32ac67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86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3bc4fb79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3bc4fb79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90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16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f32ac679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f32ac679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f32ac67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f32ac67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14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f32ac67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f32ac67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8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10087" y="511325"/>
            <a:ext cx="7323833" cy="4397698"/>
            <a:chOff x="910087" y="511325"/>
            <a:chExt cx="7323833" cy="43976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88365" y="816125"/>
              <a:ext cx="7045554" cy="4092898"/>
              <a:chOff x="1463850" y="611550"/>
              <a:chExt cx="6216300" cy="3920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12600" y="762800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1049226" y="663725"/>
              <a:ext cx="7045554" cy="4092898"/>
              <a:chOff x="1463850" y="611550"/>
              <a:chExt cx="6216300" cy="39204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312600" y="762800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910087" y="511325"/>
              <a:ext cx="7045554" cy="4092898"/>
              <a:chOff x="1463850" y="611550"/>
              <a:chExt cx="6216300" cy="3920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328952" y="762805"/>
                <a:ext cx="158282" cy="171761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475100" y="775300"/>
            <a:ext cx="6193800" cy="19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236800" y="3784988"/>
            <a:ext cx="46704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0112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1298400" y="558150"/>
            <a:ext cx="6852000" cy="4027200"/>
            <a:chOff x="1298400" y="558150"/>
            <a:chExt cx="6852000" cy="4027200"/>
          </a:xfrm>
        </p:grpSpPr>
        <p:grpSp>
          <p:nvGrpSpPr>
            <p:cNvPr id="176" name="Google Shape;176;p14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177" name="Google Shape;177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14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4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183" name="Google Shape;183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1749600" y="1418663"/>
            <a:ext cx="5614500" cy="1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1"/>
          </p:nvPr>
        </p:nvSpPr>
        <p:spPr>
          <a:xfrm>
            <a:off x="2754000" y="3228650"/>
            <a:ext cx="4610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846760" y="757089"/>
            <a:ext cx="7947635" cy="3629313"/>
            <a:chOff x="1298400" y="558150"/>
            <a:chExt cx="6852000" cy="4027200"/>
          </a:xfrm>
        </p:grpSpPr>
        <p:grpSp>
          <p:nvGrpSpPr>
            <p:cNvPr id="189" name="Google Shape;189;p15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190" name="Google Shape;190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15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195;p15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196" name="Google Shape;196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1441800" y="2852975"/>
            <a:ext cx="6260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1"/>
          </p:nvPr>
        </p:nvSpPr>
        <p:spPr>
          <a:xfrm>
            <a:off x="1441800" y="1647925"/>
            <a:ext cx="6260400" cy="12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6"/>
          <p:cNvGrpSpPr/>
          <p:nvPr/>
        </p:nvGrpSpPr>
        <p:grpSpPr>
          <a:xfrm>
            <a:off x="4481548" y="511325"/>
            <a:ext cx="3961397" cy="4264072"/>
            <a:chOff x="4450848" y="511325"/>
            <a:chExt cx="3961397" cy="4264072"/>
          </a:xfrm>
        </p:grpSpPr>
        <p:grpSp>
          <p:nvGrpSpPr>
            <p:cNvPr id="202" name="Google Shape;202;p16"/>
            <p:cNvGrpSpPr/>
            <p:nvPr/>
          </p:nvGrpSpPr>
          <p:grpSpPr>
            <a:xfrm>
              <a:off x="4643303" y="682500"/>
              <a:ext cx="3768943" cy="4092898"/>
              <a:chOff x="1463850" y="611550"/>
              <a:chExt cx="6216300" cy="3920400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" name="Google Shape;205;p16"/>
            <p:cNvSpPr/>
            <p:nvPr/>
          </p:nvSpPr>
          <p:spPr>
            <a:xfrm>
              <a:off x="4541849" y="597350"/>
              <a:ext cx="3787800" cy="409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450848" y="511325"/>
              <a:ext cx="3787800" cy="409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7878943" y="669234"/>
              <a:ext cx="179404" cy="179318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4738000" y="732151"/>
            <a:ext cx="3448500" cy="24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"/>
          </p:nvPr>
        </p:nvSpPr>
        <p:spPr>
          <a:xfrm>
            <a:off x="4738000" y="3215450"/>
            <a:ext cx="34485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9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234" name="Google Shape;234;p19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" name="Google Shape;236;p19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237" name="Google Shape;237;p19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39" name="Google Shape;239;p19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240" name="Google Shape;240;p19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713100" y="2071425"/>
            <a:ext cx="7717800" cy="21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Char char="●"/>
              <a:defRPr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0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247" name="Google Shape;247;p20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20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250" name="Google Shape;250;p20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2" name="Google Shape;252;p20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253" name="Google Shape;253;p20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2"/>
          </p:nvPr>
        </p:nvSpPr>
        <p:spPr>
          <a:xfrm>
            <a:off x="2117775" y="3355775"/>
            <a:ext cx="2222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1"/>
          </p:nvPr>
        </p:nvSpPr>
        <p:spPr>
          <a:xfrm>
            <a:off x="2117775" y="3796950"/>
            <a:ext cx="2222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3"/>
          </p:nvPr>
        </p:nvSpPr>
        <p:spPr>
          <a:xfrm>
            <a:off x="4803528" y="3355775"/>
            <a:ext cx="2222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4"/>
          </p:nvPr>
        </p:nvSpPr>
        <p:spPr>
          <a:xfrm>
            <a:off x="4803532" y="3796950"/>
            <a:ext cx="2222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1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263" name="Google Shape;263;p21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7" name="Google Shape;267;p21"/>
          <p:cNvSpPr txBox="1">
            <a:spLocks noGrp="1"/>
          </p:cNvSpPr>
          <p:nvPr>
            <p:ph type="body" idx="1"/>
          </p:nvPr>
        </p:nvSpPr>
        <p:spPr>
          <a:xfrm>
            <a:off x="713100" y="1963100"/>
            <a:ext cx="4039500" cy="22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body" idx="2"/>
          </p:nvPr>
        </p:nvSpPr>
        <p:spPr>
          <a:xfrm>
            <a:off x="4752525" y="1963075"/>
            <a:ext cx="3678300" cy="2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Char char="●"/>
              <a:defRPr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2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272" name="Google Shape;272;p22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2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7" name="Google Shape;277;p22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278" name="Google Shape;278;p22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title" idx="2"/>
          </p:nvPr>
        </p:nvSpPr>
        <p:spPr>
          <a:xfrm>
            <a:off x="1106850" y="2915625"/>
            <a:ext cx="20868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subTitle" idx="1"/>
          </p:nvPr>
        </p:nvSpPr>
        <p:spPr>
          <a:xfrm>
            <a:off x="1106852" y="333437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title" idx="3"/>
          </p:nvPr>
        </p:nvSpPr>
        <p:spPr>
          <a:xfrm>
            <a:off x="3528600" y="2014778"/>
            <a:ext cx="20868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4"/>
          </p:nvPr>
        </p:nvSpPr>
        <p:spPr>
          <a:xfrm>
            <a:off x="3528597" y="2433578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title" idx="5"/>
          </p:nvPr>
        </p:nvSpPr>
        <p:spPr>
          <a:xfrm>
            <a:off x="5950349" y="2915575"/>
            <a:ext cx="20868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6"/>
          </p:nvPr>
        </p:nvSpPr>
        <p:spPr>
          <a:xfrm>
            <a:off x="5950348" y="333437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3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290" name="Google Shape;290;p23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23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293" name="Google Shape;293;p23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3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5" name="Google Shape;295;p23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296" name="Google Shape;296;p23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title" idx="2"/>
          </p:nvPr>
        </p:nvSpPr>
        <p:spPr>
          <a:xfrm>
            <a:off x="1910025" y="1867450"/>
            <a:ext cx="2340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910025" y="2243000"/>
            <a:ext cx="234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title" idx="3"/>
          </p:nvPr>
        </p:nvSpPr>
        <p:spPr>
          <a:xfrm>
            <a:off x="5510201" y="1867450"/>
            <a:ext cx="2340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4"/>
          </p:nvPr>
        </p:nvSpPr>
        <p:spPr>
          <a:xfrm>
            <a:off x="5510199" y="2243000"/>
            <a:ext cx="234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title" idx="5"/>
          </p:nvPr>
        </p:nvSpPr>
        <p:spPr>
          <a:xfrm>
            <a:off x="1910025" y="3300800"/>
            <a:ext cx="2340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6"/>
          </p:nvPr>
        </p:nvSpPr>
        <p:spPr>
          <a:xfrm>
            <a:off x="1910025" y="3676400"/>
            <a:ext cx="234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7"/>
          </p:nvPr>
        </p:nvSpPr>
        <p:spPr>
          <a:xfrm>
            <a:off x="5510201" y="3300800"/>
            <a:ext cx="23400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8"/>
          </p:nvPr>
        </p:nvSpPr>
        <p:spPr>
          <a:xfrm>
            <a:off x="5510198" y="3676400"/>
            <a:ext cx="234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4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310" name="Google Shape;310;p24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4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314" name="Google Shape;314;p24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24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317" name="Google Shape;317;p24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 idx="2"/>
          </p:nvPr>
        </p:nvSpPr>
        <p:spPr>
          <a:xfrm>
            <a:off x="798600" y="2998075"/>
            <a:ext cx="18867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1"/>
          </p:nvPr>
        </p:nvSpPr>
        <p:spPr>
          <a:xfrm>
            <a:off x="798600" y="3373625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 idx="3"/>
          </p:nvPr>
        </p:nvSpPr>
        <p:spPr>
          <a:xfrm>
            <a:off x="2685302" y="2998075"/>
            <a:ext cx="18867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4"/>
          </p:nvPr>
        </p:nvSpPr>
        <p:spPr>
          <a:xfrm>
            <a:off x="2685300" y="3373625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title" idx="5"/>
          </p:nvPr>
        </p:nvSpPr>
        <p:spPr>
          <a:xfrm>
            <a:off x="4572000" y="2998075"/>
            <a:ext cx="18867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6"/>
          </p:nvPr>
        </p:nvSpPr>
        <p:spPr>
          <a:xfrm>
            <a:off x="4572000" y="3373675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title" idx="7"/>
          </p:nvPr>
        </p:nvSpPr>
        <p:spPr>
          <a:xfrm>
            <a:off x="6458702" y="2998075"/>
            <a:ext cx="18867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8"/>
          </p:nvPr>
        </p:nvSpPr>
        <p:spPr>
          <a:xfrm>
            <a:off x="6458700" y="3373675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5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330" name="Google Shape;330;p25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2"/>
          </p:nvPr>
        </p:nvSpPr>
        <p:spPr>
          <a:xfrm>
            <a:off x="933750" y="176937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6" name="Google Shape;336;p25"/>
          <p:cNvSpPr txBox="1">
            <a:spLocks noGrp="1"/>
          </p:cNvSpPr>
          <p:nvPr>
            <p:ph type="subTitle" idx="1"/>
          </p:nvPr>
        </p:nvSpPr>
        <p:spPr>
          <a:xfrm>
            <a:off x="933750" y="22105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title" idx="3"/>
          </p:nvPr>
        </p:nvSpPr>
        <p:spPr>
          <a:xfrm>
            <a:off x="3435100" y="176937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4"/>
          </p:nvPr>
        </p:nvSpPr>
        <p:spPr>
          <a:xfrm>
            <a:off x="3435160" y="22105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 idx="5"/>
          </p:nvPr>
        </p:nvSpPr>
        <p:spPr>
          <a:xfrm>
            <a:off x="933750" y="32026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6"/>
          </p:nvPr>
        </p:nvSpPr>
        <p:spPr>
          <a:xfrm>
            <a:off x="933750" y="36439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title" idx="7"/>
          </p:nvPr>
        </p:nvSpPr>
        <p:spPr>
          <a:xfrm>
            <a:off x="3435100" y="32026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8"/>
          </p:nvPr>
        </p:nvSpPr>
        <p:spPr>
          <a:xfrm>
            <a:off x="3435100" y="36439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title" idx="9"/>
          </p:nvPr>
        </p:nvSpPr>
        <p:spPr>
          <a:xfrm>
            <a:off x="5936550" y="176937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13"/>
          </p:nvPr>
        </p:nvSpPr>
        <p:spPr>
          <a:xfrm>
            <a:off x="5936550" y="22105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title" idx="14"/>
          </p:nvPr>
        </p:nvSpPr>
        <p:spPr>
          <a:xfrm>
            <a:off x="5936550" y="32026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5"/>
          </p:nvPr>
        </p:nvSpPr>
        <p:spPr>
          <a:xfrm>
            <a:off x="5936550" y="36439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448860" y="511325"/>
            <a:ext cx="6421537" cy="4397698"/>
            <a:chOff x="448860" y="511325"/>
            <a:chExt cx="6421537" cy="4397698"/>
          </a:xfrm>
        </p:grpSpPr>
        <p:grpSp>
          <p:nvGrpSpPr>
            <p:cNvPr id="40" name="Google Shape;40;p4"/>
            <p:cNvGrpSpPr/>
            <p:nvPr/>
          </p:nvGrpSpPr>
          <p:grpSpPr>
            <a:xfrm>
              <a:off x="448860" y="511325"/>
              <a:ext cx="6421537" cy="4397698"/>
              <a:chOff x="910087" y="511325"/>
              <a:chExt cx="7323833" cy="4397698"/>
            </a:xfrm>
          </p:grpSpPr>
          <p:grpSp>
            <p:nvGrpSpPr>
              <p:cNvPr id="41" name="Google Shape;41;p4"/>
              <p:cNvGrpSpPr/>
              <p:nvPr/>
            </p:nvGrpSpPr>
            <p:grpSpPr>
              <a:xfrm>
                <a:off x="1188365" y="8161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42" name="Google Shape;42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4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45" name="Google Shape;45;p4"/>
              <p:cNvGrpSpPr/>
              <p:nvPr/>
            </p:nvGrpSpPr>
            <p:grpSpPr>
              <a:xfrm>
                <a:off x="1049226" y="6637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46" name="Google Shape;46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49" name="Google Shape;49;p4"/>
              <p:cNvGrpSpPr/>
              <p:nvPr/>
            </p:nvGrpSpPr>
            <p:grpSpPr>
              <a:xfrm>
                <a:off x="910087" y="5113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4"/>
            <p:cNvSpPr/>
            <p:nvPr/>
          </p:nvSpPr>
          <p:spPr>
            <a:xfrm>
              <a:off x="6289618" y="669234"/>
              <a:ext cx="179404" cy="179318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15875"/>
            <a:ext cx="5092800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2606800"/>
            <a:ext cx="5092800" cy="17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6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349" name="Google Shape;349;p26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3" name="Google Shape;3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6"/>
          <p:cNvSpPr txBox="1">
            <a:spLocks noGrp="1"/>
          </p:cNvSpPr>
          <p:nvPr>
            <p:ph type="title" idx="2"/>
          </p:nvPr>
        </p:nvSpPr>
        <p:spPr>
          <a:xfrm>
            <a:off x="2132013" y="13678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subTitle" idx="1"/>
          </p:nvPr>
        </p:nvSpPr>
        <p:spPr>
          <a:xfrm>
            <a:off x="2132013" y="180900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idx="3"/>
          </p:nvPr>
        </p:nvSpPr>
        <p:spPr>
          <a:xfrm>
            <a:off x="5340838" y="13678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4"/>
          </p:nvPr>
        </p:nvSpPr>
        <p:spPr>
          <a:xfrm>
            <a:off x="5340898" y="180900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5"/>
          </p:nvPr>
        </p:nvSpPr>
        <p:spPr>
          <a:xfrm>
            <a:off x="2132013" y="34703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6"/>
          </p:nvPr>
        </p:nvSpPr>
        <p:spPr>
          <a:xfrm>
            <a:off x="2132013" y="39116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7"/>
          </p:nvPr>
        </p:nvSpPr>
        <p:spPr>
          <a:xfrm>
            <a:off x="5340838" y="34703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8"/>
          </p:nvPr>
        </p:nvSpPr>
        <p:spPr>
          <a:xfrm>
            <a:off x="5340837" y="391162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9"/>
          </p:nvPr>
        </p:nvSpPr>
        <p:spPr>
          <a:xfrm>
            <a:off x="2132013" y="2419075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13"/>
          </p:nvPr>
        </p:nvSpPr>
        <p:spPr>
          <a:xfrm>
            <a:off x="2132013" y="2860250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14"/>
          </p:nvPr>
        </p:nvSpPr>
        <p:spPr>
          <a:xfrm>
            <a:off x="5340888" y="2419013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15"/>
          </p:nvPr>
        </p:nvSpPr>
        <p:spPr>
          <a:xfrm>
            <a:off x="5340888" y="2860313"/>
            <a:ext cx="22737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7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368" name="Google Shape;368;p27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2" name="Google Shape;372;p27"/>
          <p:cNvSpPr txBox="1">
            <a:spLocks noGrp="1"/>
          </p:cNvSpPr>
          <p:nvPr>
            <p:ph type="title" hasCustomPrompt="1"/>
          </p:nvPr>
        </p:nvSpPr>
        <p:spPr>
          <a:xfrm>
            <a:off x="910700" y="275102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3" name="Google Shape;373;p27"/>
          <p:cNvSpPr txBox="1">
            <a:spLocks noGrp="1"/>
          </p:cNvSpPr>
          <p:nvPr>
            <p:ph type="subTitle" idx="1"/>
          </p:nvPr>
        </p:nvSpPr>
        <p:spPr>
          <a:xfrm>
            <a:off x="910700" y="351992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4" name="Google Shape;374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751015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5" name="Google Shape;375;p27"/>
          <p:cNvSpPr txBox="1">
            <a:spLocks noGrp="1"/>
          </p:cNvSpPr>
          <p:nvPr>
            <p:ph type="subTitle" idx="3"/>
          </p:nvPr>
        </p:nvSpPr>
        <p:spPr>
          <a:xfrm>
            <a:off x="3442950" y="351990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title" idx="4" hasCustomPrompt="1"/>
          </p:nvPr>
        </p:nvSpPr>
        <p:spPr>
          <a:xfrm>
            <a:off x="5975200" y="2751021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7" name="Google Shape;377;p27"/>
          <p:cNvSpPr txBox="1">
            <a:spLocks noGrp="1"/>
          </p:cNvSpPr>
          <p:nvPr>
            <p:ph type="subTitle" idx="5"/>
          </p:nvPr>
        </p:nvSpPr>
        <p:spPr>
          <a:xfrm>
            <a:off x="5975200" y="3519898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8"/>
          <p:cNvGrpSpPr/>
          <p:nvPr/>
        </p:nvGrpSpPr>
        <p:grpSpPr>
          <a:xfrm>
            <a:off x="713122" y="860187"/>
            <a:ext cx="7718093" cy="3423120"/>
            <a:chOff x="1298400" y="558150"/>
            <a:chExt cx="6852000" cy="4027200"/>
          </a:xfrm>
        </p:grpSpPr>
        <p:grpSp>
          <p:nvGrpSpPr>
            <p:cNvPr id="380" name="Google Shape;380;p28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381" name="Google Shape;381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28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384" name="Google Shape;384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" name="Google Shape;386;p28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387" name="Google Shape;387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9" name="Google Shape;389;p28"/>
          <p:cNvSpPr txBox="1">
            <a:spLocks noGrp="1"/>
          </p:cNvSpPr>
          <p:nvPr>
            <p:ph type="title" hasCustomPrompt="1"/>
          </p:nvPr>
        </p:nvSpPr>
        <p:spPr>
          <a:xfrm>
            <a:off x="1086701" y="1720077"/>
            <a:ext cx="3140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0" name="Google Shape;390;p28"/>
          <p:cNvSpPr txBox="1">
            <a:spLocks noGrp="1"/>
          </p:cNvSpPr>
          <p:nvPr>
            <p:ph type="subTitle" idx="1"/>
          </p:nvPr>
        </p:nvSpPr>
        <p:spPr>
          <a:xfrm>
            <a:off x="1086700" y="2824638"/>
            <a:ext cx="31407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91" name="Google Shape;391;p28"/>
          <p:cNvSpPr txBox="1">
            <a:spLocks noGrp="1"/>
          </p:cNvSpPr>
          <p:nvPr>
            <p:ph type="title" idx="2" hasCustomPrompt="1"/>
          </p:nvPr>
        </p:nvSpPr>
        <p:spPr>
          <a:xfrm>
            <a:off x="4418042" y="1720063"/>
            <a:ext cx="3140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3"/>
          </p:nvPr>
        </p:nvSpPr>
        <p:spPr>
          <a:xfrm>
            <a:off x="4418042" y="2824611"/>
            <a:ext cx="31407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0"/>
          <p:cNvGrpSpPr/>
          <p:nvPr/>
        </p:nvGrpSpPr>
        <p:grpSpPr>
          <a:xfrm>
            <a:off x="1449812" y="1276677"/>
            <a:ext cx="6980818" cy="3388889"/>
            <a:chOff x="1298400" y="558150"/>
            <a:chExt cx="6852000" cy="4027200"/>
          </a:xfrm>
        </p:grpSpPr>
        <p:grpSp>
          <p:nvGrpSpPr>
            <p:cNvPr id="409" name="Google Shape;409;p30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410" name="Google Shape;410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" name="Google Shape;412;p30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0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416" name="Google Shape;416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8" name="Google Shape;418;p30"/>
          <p:cNvSpPr txBox="1">
            <a:spLocks noGrp="1"/>
          </p:cNvSpPr>
          <p:nvPr>
            <p:ph type="title"/>
          </p:nvPr>
        </p:nvSpPr>
        <p:spPr>
          <a:xfrm>
            <a:off x="2785275" y="1698550"/>
            <a:ext cx="4762500" cy="11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9" name="Google Shape;419;p30"/>
          <p:cNvSpPr txBox="1">
            <a:spLocks noGrp="1"/>
          </p:cNvSpPr>
          <p:nvPr>
            <p:ph type="title" idx="2" hasCustomPrompt="1"/>
          </p:nvPr>
        </p:nvSpPr>
        <p:spPr>
          <a:xfrm>
            <a:off x="1738668" y="751113"/>
            <a:ext cx="146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0" name="Google Shape;420;p30"/>
          <p:cNvSpPr txBox="1">
            <a:spLocks noGrp="1"/>
          </p:cNvSpPr>
          <p:nvPr>
            <p:ph type="subTitle" idx="1"/>
          </p:nvPr>
        </p:nvSpPr>
        <p:spPr>
          <a:xfrm>
            <a:off x="2785275" y="3506800"/>
            <a:ext cx="4762500" cy="515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2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1"/>
          <p:cNvGrpSpPr/>
          <p:nvPr/>
        </p:nvGrpSpPr>
        <p:grpSpPr>
          <a:xfrm>
            <a:off x="1931253" y="977102"/>
            <a:ext cx="5698123" cy="3388889"/>
            <a:chOff x="1298400" y="558150"/>
            <a:chExt cx="6852000" cy="4027200"/>
          </a:xfrm>
        </p:grpSpPr>
        <p:grpSp>
          <p:nvGrpSpPr>
            <p:cNvPr id="423" name="Google Shape;423;p31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31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427" name="Google Shape;427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31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430" name="Google Shape;430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2" name="Google Shape;432;p31"/>
          <p:cNvSpPr txBox="1">
            <a:spLocks noGrp="1"/>
          </p:cNvSpPr>
          <p:nvPr>
            <p:ph type="title"/>
          </p:nvPr>
        </p:nvSpPr>
        <p:spPr>
          <a:xfrm>
            <a:off x="2959500" y="1216613"/>
            <a:ext cx="3225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3" name="Google Shape;433;p31"/>
          <p:cNvSpPr txBox="1">
            <a:spLocks noGrp="1"/>
          </p:cNvSpPr>
          <p:nvPr>
            <p:ph type="title" idx="2" hasCustomPrompt="1"/>
          </p:nvPr>
        </p:nvSpPr>
        <p:spPr>
          <a:xfrm>
            <a:off x="6803068" y="751113"/>
            <a:ext cx="146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1"/>
          </p:nvPr>
        </p:nvSpPr>
        <p:spPr>
          <a:xfrm>
            <a:off x="2959488" y="3133488"/>
            <a:ext cx="3225000" cy="515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2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2"/>
          <p:cNvGrpSpPr/>
          <p:nvPr/>
        </p:nvGrpSpPr>
        <p:grpSpPr>
          <a:xfrm>
            <a:off x="1654465" y="977102"/>
            <a:ext cx="5698123" cy="3388889"/>
            <a:chOff x="1298400" y="558150"/>
            <a:chExt cx="6852000" cy="40272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32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441" name="Google Shape;441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32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444" name="Google Shape;444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2075888" y="1202638"/>
            <a:ext cx="3225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7" name="Google Shape;447;p32"/>
          <p:cNvSpPr txBox="1">
            <a:spLocks noGrp="1"/>
          </p:cNvSpPr>
          <p:nvPr>
            <p:ph type="title" idx="2" hasCustomPrompt="1"/>
          </p:nvPr>
        </p:nvSpPr>
        <p:spPr>
          <a:xfrm>
            <a:off x="5861680" y="2150850"/>
            <a:ext cx="146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2075875" y="3112638"/>
            <a:ext cx="3225000" cy="515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2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1_1_1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3"/>
          <p:cNvGrpSpPr/>
          <p:nvPr/>
        </p:nvGrpSpPr>
        <p:grpSpPr>
          <a:xfrm>
            <a:off x="1654465" y="977102"/>
            <a:ext cx="5698123" cy="3388889"/>
            <a:chOff x="1298400" y="558150"/>
            <a:chExt cx="6852000" cy="4027200"/>
          </a:xfrm>
        </p:grpSpPr>
        <p:grpSp>
          <p:nvGrpSpPr>
            <p:cNvPr id="451" name="Google Shape;451;p33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33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458" name="Google Shape;458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2888401" y="1178150"/>
            <a:ext cx="33672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title" idx="2" hasCustomPrompt="1"/>
          </p:nvPr>
        </p:nvSpPr>
        <p:spPr>
          <a:xfrm>
            <a:off x="628930" y="2150838"/>
            <a:ext cx="146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2888388" y="3084975"/>
            <a:ext cx="3367200" cy="515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2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465" name="Google Shape;465;p34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36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490" name="Google Shape;490;p36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7"/>
          <p:cNvGrpSpPr/>
          <p:nvPr/>
        </p:nvGrpSpPr>
        <p:grpSpPr>
          <a:xfrm>
            <a:off x="1931253" y="977102"/>
            <a:ext cx="5698123" cy="3388889"/>
            <a:chOff x="1298400" y="558150"/>
            <a:chExt cx="6852000" cy="4027200"/>
          </a:xfrm>
        </p:grpSpPr>
        <p:grpSp>
          <p:nvGrpSpPr>
            <p:cNvPr id="496" name="Google Shape;496;p37"/>
            <p:cNvGrpSpPr/>
            <p:nvPr/>
          </p:nvGrpSpPr>
          <p:grpSpPr>
            <a:xfrm>
              <a:off x="1603200" y="862950"/>
              <a:ext cx="6547200" cy="3722400"/>
              <a:chOff x="1298400" y="710550"/>
              <a:chExt cx="6547200" cy="3722400"/>
            </a:xfrm>
          </p:grpSpPr>
          <p:sp>
            <p:nvSpPr>
              <p:cNvPr id="497" name="Google Shape;497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" name="Google Shape;499;p37"/>
            <p:cNvGrpSpPr/>
            <p:nvPr/>
          </p:nvGrpSpPr>
          <p:grpSpPr>
            <a:xfrm>
              <a:off x="1450800" y="710550"/>
              <a:ext cx="6547200" cy="3722400"/>
              <a:chOff x="1298400" y="710550"/>
              <a:chExt cx="6547200" cy="3722400"/>
            </a:xfrm>
          </p:grpSpPr>
          <p:sp>
            <p:nvSpPr>
              <p:cNvPr id="500" name="Google Shape;500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37"/>
            <p:cNvGrpSpPr/>
            <p:nvPr/>
          </p:nvGrpSpPr>
          <p:grpSpPr>
            <a:xfrm>
              <a:off x="1298400" y="558150"/>
              <a:ext cx="6547200" cy="3722400"/>
              <a:chOff x="1298400" y="710550"/>
              <a:chExt cx="6547200" cy="3722400"/>
            </a:xfrm>
          </p:grpSpPr>
          <p:sp>
            <p:nvSpPr>
              <p:cNvPr id="503" name="Google Shape;503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>
                <a:off x="1298400" y="710550"/>
                <a:ext cx="6547200" cy="3722400"/>
              </a:xfrm>
              <a:prstGeom prst="cube">
                <a:avLst>
                  <a:gd name="adj" fmla="val 6355"/>
                </a:avLst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527349" y="418916"/>
            <a:ext cx="8281850" cy="771800"/>
            <a:chOff x="527349" y="418916"/>
            <a:chExt cx="8281850" cy="771800"/>
          </a:xfrm>
        </p:grpSpPr>
        <p:sp>
          <p:nvSpPr>
            <p:cNvPr id="57" name="Google Shape;57;p5"/>
            <p:cNvSpPr/>
            <p:nvPr/>
          </p:nvSpPr>
          <p:spPr>
            <a:xfrm>
              <a:off x="719999" y="5658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22899" y="489016"/>
              <a:ext cx="8089200" cy="624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527349" y="418916"/>
              <a:ext cx="8089200" cy="624900"/>
              <a:chOff x="527349" y="418916"/>
              <a:chExt cx="8089200" cy="6249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27349" y="418916"/>
                <a:ext cx="8089200" cy="624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8256275" y="539388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2" name="Google Shape;62;p5"/>
          <p:cNvGrpSpPr/>
          <p:nvPr/>
        </p:nvGrpSpPr>
        <p:grpSpPr>
          <a:xfrm>
            <a:off x="527274" y="1364175"/>
            <a:ext cx="8281938" cy="3513675"/>
            <a:chOff x="527274" y="1364175"/>
            <a:chExt cx="8281938" cy="3513675"/>
          </a:xfrm>
        </p:grpSpPr>
        <p:sp>
          <p:nvSpPr>
            <p:cNvPr id="63" name="Google Shape;63;p5"/>
            <p:cNvSpPr/>
            <p:nvPr/>
          </p:nvSpPr>
          <p:spPr>
            <a:xfrm>
              <a:off x="720011" y="153495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22911" y="1452100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527274" y="1364175"/>
              <a:ext cx="8089200" cy="334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 idx="2"/>
          </p:nvPr>
        </p:nvSpPr>
        <p:spPr>
          <a:xfrm>
            <a:off x="1275450" y="2747300"/>
            <a:ext cx="297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title" idx="3"/>
          </p:nvPr>
        </p:nvSpPr>
        <p:spPr>
          <a:xfrm>
            <a:off x="4889224" y="2747300"/>
            <a:ext cx="29793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4889224" y="3149100"/>
            <a:ext cx="29793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1275450" y="3149100"/>
            <a:ext cx="29793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8"/>
          <p:cNvGrpSpPr/>
          <p:nvPr/>
        </p:nvGrpSpPr>
        <p:grpSpPr>
          <a:xfrm>
            <a:off x="4862227" y="587425"/>
            <a:ext cx="3956644" cy="3968146"/>
            <a:chOff x="443290" y="587425"/>
            <a:chExt cx="3956644" cy="3968146"/>
          </a:xfrm>
        </p:grpSpPr>
        <p:grpSp>
          <p:nvGrpSpPr>
            <p:cNvPr id="223" name="Google Shape;223;p18"/>
            <p:cNvGrpSpPr/>
            <p:nvPr/>
          </p:nvGrpSpPr>
          <p:grpSpPr>
            <a:xfrm>
              <a:off x="443290" y="587425"/>
              <a:ext cx="3956644" cy="3968146"/>
              <a:chOff x="4450848" y="511325"/>
              <a:chExt cx="3961397" cy="4264072"/>
            </a:xfrm>
          </p:grpSpPr>
          <p:grpSp>
            <p:nvGrpSpPr>
              <p:cNvPr id="224" name="Google Shape;224;p18"/>
              <p:cNvGrpSpPr/>
              <p:nvPr/>
            </p:nvGrpSpPr>
            <p:grpSpPr>
              <a:xfrm>
                <a:off x="4643303" y="682500"/>
                <a:ext cx="3768943" cy="4092898"/>
                <a:chOff x="1463850" y="611550"/>
                <a:chExt cx="6216300" cy="3920400"/>
              </a:xfrm>
            </p:grpSpPr>
            <p:sp>
              <p:nvSpPr>
                <p:cNvPr id="225" name="Google Shape;225;p1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7" name="Google Shape;227;p18"/>
              <p:cNvSpPr/>
              <p:nvPr/>
            </p:nvSpPr>
            <p:spPr>
              <a:xfrm>
                <a:off x="4541849" y="597350"/>
                <a:ext cx="3787800" cy="4092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450848" y="511325"/>
                <a:ext cx="3787800" cy="40929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8"/>
            <p:cNvSpPr/>
            <p:nvPr/>
          </p:nvSpPr>
          <p:spPr>
            <a:xfrm>
              <a:off x="3925318" y="709284"/>
              <a:ext cx="179404" cy="179318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5136100" y="1443175"/>
            <a:ext cx="27096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1"/>
          </p:nvPr>
        </p:nvSpPr>
        <p:spPr>
          <a:xfrm>
            <a:off x="5136100" y="2396238"/>
            <a:ext cx="32124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81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7"/>
          <p:cNvGrpSpPr/>
          <p:nvPr/>
        </p:nvGrpSpPr>
        <p:grpSpPr>
          <a:xfrm>
            <a:off x="448904" y="511325"/>
            <a:ext cx="5277554" cy="4397698"/>
            <a:chOff x="448904" y="511325"/>
            <a:chExt cx="5277554" cy="4397698"/>
          </a:xfrm>
        </p:grpSpPr>
        <p:grpSp>
          <p:nvGrpSpPr>
            <p:cNvPr id="85" name="Google Shape;85;p7"/>
            <p:cNvGrpSpPr/>
            <p:nvPr/>
          </p:nvGrpSpPr>
          <p:grpSpPr>
            <a:xfrm>
              <a:off x="448904" y="511325"/>
              <a:ext cx="5277554" cy="4397698"/>
              <a:chOff x="910087" y="511325"/>
              <a:chExt cx="7323833" cy="4397698"/>
            </a:xfrm>
          </p:grpSpPr>
          <p:grpSp>
            <p:nvGrpSpPr>
              <p:cNvPr id="86" name="Google Shape;86;p7"/>
              <p:cNvGrpSpPr/>
              <p:nvPr/>
            </p:nvGrpSpPr>
            <p:grpSpPr>
              <a:xfrm>
                <a:off x="1188365" y="8161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87" name="Google Shape;87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7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90" name="Google Shape;90;p7"/>
              <p:cNvGrpSpPr/>
              <p:nvPr/>
            </p:nvGrpSpPr>
            <p:grpSpPr>
              <a:xfrm>
                <a:off x="1049226" y="6637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91" name="Google Shape;91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7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94" name="Google Shape;94;p7"/>
              <p:cNvGrpSpPr/>
              <p:nvPr/>
            </p:nvGrpSpPr>
            <p:grpSpPr>
              <a:xfrm>
                <a:off x="910087" y="511325"/>
                <a:ext cx="7045554" cy="4092898"/>
                <a:chOff x="1463850" y="611550"/>
                <a:chExt cx="6216300" cy="3920400"/>
              </a:xfrm>
            </p:grpSpPr>
            <p:sp>
              <p:nvSpPr>
                <p:cNvPr id="95" name="Google Shape;95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7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" name="Google Shape;97;p7"/>
            <p:cNvSpPr/>
            <p:nvPr/>
          </p:nvSpPr>
          <p:spPr>
            <a:xfrm>
              <a:off x="5174243" y="669234"/>
              <a:ext cx="179404" cy="179318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720000" y="1951600"/>
            <a:ext cx="45447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720000" y="809450"/>
            <a:ext cx="45447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796656" y="708935"/>
            <a:ext cx="7554638" cy="3725616"/>
            <a:chOff x="796656" y="878623"/>
            <a:chExt cx="7554638" cy="3725616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96656" y="878623"/>
              <a:ext cx="7554638" cy="3725616"/>
              <a:chOff x="1591175" y="781925"/>
              <a:chExt cx="5961677" cy="3386308"/>
            </a:xfrm>
          </p:grpSpPr>
          <p:grpSp>
            <p:nvGrpSpPr>
              <p:cNvPr id="103" name="Google Shape;103;p8"/>
              <p:cNvGrpSpPr/>
              <p:nvPr/>
            </p:nvGrpSpPr>
            <p:grpSpPr>
              <a:xfrm>
                <a:off x="1817694" y="1016623"/>
                <a:ext cx="5735158" cy="3151610"/>
                <a:chOff x="1463850" y="611550"/>
                <a:chExt cx="6216300" cy="3920400"/>
              </a:xfrm>
            </p:grpSpPr>
            <p:sp>
              <p:nvSpPr>
                <p:cNvPr id="104" name="Google Shape;104;p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07" name="Google Shape;107;p8"/>
              <p:cNvGrpSpPr/>
              <p:nvPr/>
            </p:nvGrpSpPr>
            <p:grpSpPr>
              <a:xfrm>
                <a:off x="1704435" y="899266"/>
                <a:ext cx="5735158" cy="3151610"/>
                <a:chOff x="1463850" y="611550"/>
                <a:chExt cx="6216300" cy="3920400"/>
              </a:xfrm>
            </p:grpSpPr>
            <p:sp>
              <p:nvSpPr>
                <p:cNvPr id="108" name="Google Shape;108;p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8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8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11" name="Google Shape;111;p8"/>
              <p:cNvSpPr/>
              <p:nvPr/>
            </p:nvSpPr>
            <p:spPr>
              <a:xfrm>
                <a:off x="1591175" y="781925"/>
                <a:ext cx="5735100" cy="31518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1591175" y="781925"/>
                <a:ext cx="5735100" cy="31518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8"/>
            <p:cNvSpPr/>
            <p:nvPr/>
          </p:nvSpPr>
          <p:spPr>
            <a:xfrm>
              <a:off x="7801252" y="1007098"/>
              <a:ext cx="146027" cy="145966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919950" y="1307100"/>
            <a:ext cx="7304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9"/>
          <p:cNvGrpSpPr/>
          <p:nvPr/>
        </p:nvGrpSpPr>
        <p:grpSpPr>
          <a:xfrm>
            <a:off x="1642150" y="878600"/>
            <a:ext cx="5961677" cy="3386308"/>
            <a:chOff x="1591175" y="781925"/>
            <a:chExt cx="5961677" cy="3386308"/>
          </a:xfrm>
        </p:grpSpPr>
        <p:grpSp>
          <p:nvGrpSpPr>
            <p:cNvPr id="117" name="Google Shape;117;p9"/>
            <p:cNvGrpSpPr/>
            <p:nvPr/>
          </p:nvGrpSpPr>
          <p:grpSpPr>
            <a:xfrm>
              <a:off x="1817694" y="1016623"/>
              <a:ext cx="5735158" cy="3151610"/>
              <a:chOff x="1463850" y="611550"/>
              <a:chExt cx="6216300" cy="3920400"/>
            </a:xfrm>
          </p:grpSpPr>
          <p:sp>
            <p:nvSpPr>
              <p:cNvPr id="118" name="Google Shape;118;p9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9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9"/>
              <p:cNvSpPr/>
              <p:nvPr/>
            </p:nvSpPr>
            <p:spPr>
              <a:xfrm>
                <a:off x="7312600" y="762800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21" name="Google Shape;121;p9"/>
            <p:cNvGrpSpPr/>
            <p:nvPr/>
          </p:nvGrpSpPr>
          <p:grpSpPr>
            <a:xfrm>
              <a:off x="1704435" y="899266"/>
              <a:ext cx="5735158" cy="3151610"/>
              <a:chOff x="1463850" y="611550"/>
              <a:chExt cx="6216300" cy="3920400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7312600" y="762800"/>
                <a:ext cx="174633" cy="171777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25" name="Google Shape;125;p9"/>
            <p:cNvSpPr/>
            <p:nvPr/>
          </p:nvSpPr>
          <p:spPr>
            <a:xfrm>
              <a:off x="1591175" y="781925"/>
              <a:ext cx="5735100" cy="3151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1591175" y="781925"/>
              <a:ext cx="5735100" cy="31518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7002427" y="910423"/>
              <a:ext cx="146027" cy="145966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088300" y="148910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088300" y="2330900"/>
            <a:ext cx="49674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>
            <a:spLocks noGrp="1"/>
          </p:cNvSpPr>
          <p:nvPr>
            <p:ph type="title"/>
          </p:nvPr>
        </p:nvSpPr>
        <p:spPr>
          <a:xfrm>
            <a:off x="4652300" y="1293450"/>
            <a:ext cx="3486000" cy="25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1"/>
          <p:cNvGrpSpPr/>
          <p:nvPr/>
        </p:nvGrpSpPr>
        <p:grpSpPr>
          <a:xfrm>
            <a:off x="970953" y="878602"/>
            <a:ext cx="7380557" cy="3386308"/>
            <a:chOff x="881728" y="878602"/>
            <a:chExt cx="7380557" cy="3386308"/>
          </a:xfrm>
        </p:grpSpPr>
        <p:grpSp>
          <p:nvGrpSpPr>
            <p:cNvPr id="134" name="Google Shape;134;p11"/>
            <p:cNvGrpSpPr/>
            <p:nvPr/>
          </p:nvGrpSpPr>
          <p:grpSpPr>
            <a:xfrm>
              <a:off x="881728" y="878602"/>
              <a:ext cx="7380557" cy="3386308"/>
              <a:chOff x="1591175" y="781925"/>
              <a:chExt cx="5961677" cy="3386308"/>
            </a:xfrm>
          </p:grpSpPr>
          <p:grpSp>
            <p:nvGrpSpPr>
              <p:cNvPr id="135" name="Google Shape;135;p11"/>
              <p:cNvGrpSpPr/>
              <p:nvPr/>
            </p:nvGrpSpPr>
            <p:grpSpPr>
              <a:xfrm>
                <a:off x="1817694" y="1016623"/>
                <a:ext cx="5735158" cy="3151610"/>
                <a:chOff x="1463850" y="611550"/>
                <a:chExt cx="6216300" cy="3920400"/>
              </a:xfrm>
            </p:grpSpPr>
            <p:sp>
              <p:nvSpPr>
                <p:cNvPr id="136" name="Google Shape;136;p11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11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11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139" name="Google Shape;139;p11"/>
              <p:cNvGrpSpPr/>
              <p:nvPr/>
            </p:nvGrpSpPr>
            <p:grpSpPr>
              <a:xfrm>
                <a:off x="1704435" y="899266"/>
                <a:ext cx="5735158" cy="3151610"/>
                <a:chOff x="1463850" y="611550"/>
                <a:chExt cx="6216300" cy="3920400"/>
              </a:xfrm>
            </p:grpSpPr>
            <p:sp>
              <p:nvSpPr>
                <p:cNvPr id="140" name="Google Shape;140;p11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11"/>
                <p:cNvSpPr/>
                <p:nvPr/>
              </p:nvSpPr>
              <p:spPr>
                <a:xfrm>
                  <a:off x="1463850" y="611550"/>
                  <a:ext cx="6216300" cy="3920400"/>
                </a:xfrm>
                <a:prstGeom prst="rect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11"/>
                <p:cNvSpPr/>
                <p:nvPr/>
              </p:nvSpPr>
              <p:spPr>
                <a:xfrm>
                  <a:off x="7312600" y="762800"/>
                  <a:ext cx="174633" cy="1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0" h="6473" extrusionOk="0">
                      <a:moveTo>
                        <a:pt x="618" y="1"/>
                      </a:moveTo>
                      <a:cubicBezTo>
                        <a:pt x="474" y="1"/>
                        <a:pt x="329" y="56"/>
                        <a:pt x="220" y="165"/>
                      </a:cubicBezTo>
                      <a:cubicBezTo>
                        <a:pt x="3" y="385"/>
                        <a:pt x="0" y="737"/>
                        <a:pt x="214" y="957"/>
                      </a:cubicBezTo>
                      <a:lnTo>
                        <a:pt x="2093" y="2836"/>
                      </a:lnTo>
                      <a:cubicBezTo>
                        <a:pt x="2313" y="3059"/>
                        <a:pt x="2313" y="3414"/>
                        <a:pt x="2093" y="3637"/>
                      </a:cubicBezTo>
                      <a:lnTo>
                        <a:pt x="214" y="5516"/>
                      </a:lnTo>
                      <a:cubicBezTo>
                        <a:pt x="0" y="5736"/>
                        <a:pt x="3" y="6088"/>
                        <a:pt x="220" y="6308"/>
                      </a:cubicBezTo>
                      <a:cubicBezTo>
                        <a:pt x="329" y="6418"/>
                        <a:pt x="474" y="6473"/>
                        <a:pt x="618" y="6473"/>
                      </a:cubicBezTo>
                      <a:cubicBezTo>
                        <a:pt x="760" y="6473"/>
                        <a:pt x="902" y="6420"/>
                        <a:pt x="1012" y="6314"/>
                      </a:cubicBezTo>
                      <a:lnTo>
                        <a:pt x="1018" y="6308"/>
                      </a:lnTo>
                      <a:lnTo>
                        <a:pt x="2897" y="4495"/>
                      </a:lnTo>
                      <a:cubicBezTo>
                        <a:pt x="3007" y="4390"/>
                        <a:pt x="3148" y="4337"/>
                        <a:pt x="3290" y="4337"/>
                      </a:cubicBezTo>
                      <a:cubicBezTo>
                        <a:pt x="3431" y="4337"/>
                        <a:pt x="3573" y="4390"/>
                        <a:pt x="3683" y="4495"/>
                      </a:cubicBezTo>
                      <a:lnTo>
                        <a:pt x="5562" y="6308"/>
                      </a:lnTo>
                      <a:lnTo>
                        <a:pt x="5568" y="6314"/>
                      </a:lnTo>
                      <a:cubicBezTo>
                        <a:pt x="5678" y="6420"/>
                        <a:pt x="5820" y="6473"/>
                        <a:pt x="5962" y="6473"/>
                      </a:cubicBezTo>
                      <a:cubicBezTo>
                        <a:pt x="6106" y="6473"/>
                        <a:pt x="6250" y="6418"/>
                        <a:pt x="6360" y="6308"/>
                      </a:cubicBezTo>
                      <a:cubicBezTo>
                        <a:pt x="6577" y="6088"/>
                        <a:pt x="6580" y="5736"/>
                        <a:pt x="6366" y="5516"/>
                      </a:cubicBezTo>
                      <a:lnTo>
                        <a:pt x="4487" y="3637"/>
                      </a:lnTo>
                      <a:cubicBezTo>
                        <a:pt x="4267" y="3414"/>
                        <a:pt x="4267" y="3059"/>
                        <a:pt x="4487" y="2836"/>
                      </a:cubicBezTo>
                      <a:lnTo>
                        <a:pt x="6366" y="957"/>
                      </a:lnTo>
                      <a:cubicBezTo>
                        <a:pt x="6580" y="737"/>
                        <a:pt x="6577" y="385"/>
                        <a:pt x="6360" y="165"/>
                      </a:cubicBezTo>
                      <a:cubicBezTo>
                        <a:pt x="6250" y="56"/>
                        <a:pt x="6106" y="1"/>
                        <a:pt x="5962" y="1"/>
                      </a:cubicBezTo>
                      <a:cubicBezTo>
                        <a:pt x="5820" y="1"/>
                        <a:pt x="5678" y="53"/>
                        <a:pt x="5568" y="159"/>
                      </a:cubicBezTo>
                      <a:lnTo>
                        <a:pt x="5562" y="165"/>
                      </a:lnTo>
                      <a:lnTo>
                        <a:pt x="3683" y="1978"/>
                      </a:lnTo>
                      <a:cubicBezTo>
                        <a:pt x="3573" y="2083"/>
                        <a:pt x="3431" y="2136"/>
                        <a:pt x="3290" y="2136"/>
                      </a:cubicBezTo>
                      <a:cubicBezTo>
                        <a:pt x="3148" y="2136"/>
                        <a:pt x="3007" y="2083"/>
                        <a:pt x="2897" y="1978"/>
                      </a:cubicBezTo>
                      <a:lnTo>
                        <a:pt x="1018" y="165"/>
                      </a:lnTo>
                      <a:lnTo>
                        <a:pt x="1012" y="159"/>
                      </a:lnTo>
                      <a:cubicBezTo>
                        <a:pt x="902" y="53"/>
                        <a:pt x="760" y="1"/>
                        <a:pt x="6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43" name="Google Shape;143;p11"/>
              <p:cNvSpPr/>
              <p:nvPr/>
            </p:nvSpPr>
            <p:spPr>
              <a:xfrm>
                <a:off x="1591175" y="781925"/>
                <a:ext cx="5735100" cy="31518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>
                <a:off x="1591175" y="781925"/>
                <a:ext cx="5735100" cy="31518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" name="Google Shape;145;p11"/>
            <p:cNvSpPr/>
            <p:nvPr/>
          </p:nvSpPr>
          <p:spPr>
            <a:xfrm>
              <a:off x="7712027" y="1007098"/>
              <a:ext cx="146027" cy="145966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6" name="Google Shape;14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08550"/>
            <a:ext cx="65760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1"/>
          </p:nvPr>
        </p:nvSpPr>
        <p:spPr>
          <a:xfrm>
            <a:off x="1284000" y="30482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3"/>
          <p:cNvGrpSpPr/>
          <p:nvPr/>
        </p:nvGrpSpPr>
        <p:grpSpPr>
          <a:xfrm>
            <a:off x="527275" y="418950"/>
            <a:ext cx="8281937" cy="4458719"/>
            <a:chOff x="527275" y="418950"/>
            <a:chExt cx="8281937" cy="4458719"/>
          </a:xfrm>
        </p:grpSpPr>
        <p:sp>
          <p:nvSpPr>
            <p:cNvPr id="151" name="Google Shape;151;p13"/>
            <p:cNvSpPr/>
            <p:nvPr/>
          </p:nvSpPr>
          <p:spPr>
            <a:xfrm>
              <a:off x="720012" y="635669"/>
              <a:ext cx="8089200" cy="4242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22900" y="530525"/>
              <a:ext cx="8089200" cy="426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27275" y="418950"/>
              <a:ext cx="8089200" cy="4288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256275" y="539388"/>
              <a:ext cx="174633" cy="171777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1037625" y="1587175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" hasCustomPrompt="1"/>
          </p:nvPr>
        </p:nvSpPr>
        <p:spPr>
          <a:xfrm>
            <a:off x="1642575" y="12283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"/>
          </p:nvPr>
        </p:nvSpPr>
        <p:spPr>
          <a:xfrm>
            <a:off x="1037625" y="2211950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3"/>
          </p:nvPr>
        </p:nvSpPr>
        <p:spPr>
          <a:xfrm>
            <a:off x="3520050" y="1587175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2283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5"/>
          </p:nvPr>
        </p:nvSpPr>
        <p:spPr>
          <a:xfrm>
            <a:off x="3520050" y="2211950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6"/>
          </p:nvPr>
        </p:nvSpPr>
        <p:spPr>
          <a:xfrm>
            <a:off x="6002475" y="1587175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7" hasCustomPrompt="1"/>
          </p:nvPr>
        </p:nvSpPr>
        <p:spPr>
          <a:xfrm>
            <a:off x="6607425" y="12283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8"/>
          </p:nvPr>
        </p:nvSpPr>
        <p:spPr>
          <a:xfrm>
            <a:off x="6002475" y="2211950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9"/>
          </p:nvPr>
        </p:nvSpPr>
        <p:spPr>
          <a:xfrm>
            <a:off x="1037625" y="3180100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3" hasCustomPrompt="1"/>
          </p:nvPr>
        </p:nvSpPr>
        <p:spPr>
          <a:xfrm>
            <a:off x="1642575" y="28212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4"/>
          </p:nvPr>
        </p:nvSpPr>
        <p:spPr>
          <a:xfrm>
            <a:off x="1037625" y="3805025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5"/>
          </p:nvPr>
        </p:nvSpPr>
        <p:spPr>
          <a:xfrm>
            <a:off x="3520050" y="3180100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28212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7"/>
          </p:nvPr>
        </p:nvSpPr>
        <p:spPr>
          <a:xfrm>
            <a:off x="3520050" y="3805025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8"/>
          </p:nvPr>
        </p:nvSpPr>
        <p:spPr>
          <a:xfrm>
            <a:off x="6002475" y="3180100"/>
            <a:ext cx="21039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07425" y="28212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20"/>
          </p:nvPr>
        </p:nvSpPr>
        <p:spPr>
          <a:xfrm>
            <a:off x="6002475" y="3805025"/>
            <a:ext cx="2103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●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○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■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●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○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■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●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/>
              <a:buChar char="○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Inconsolata"/>
              <a:buChar char="■"/>
              <a:defRPr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2" r:id="rId28"/>
    <p:sldLayoutId id="2147483683" r:id="rId29"/>
    <p:sldLayoutId id="214748368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>
            <a:spLocks noGrp="1"/>
          </p:cNvSpPr>
          <p:nvPr>
            <p:ph type="ctrTitle"/>
          </p:nvPr>
        </p:nvSpPr>
        <p:spPr>
          <a:xfrm>
            <a:off x="1475100" y="775300"/>
            <a:ext cx="6193800" cy="19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/>
              <a:t>Línea de mujeres relacionada con la marginalidad en México</a:t>
            </a:r>
            <a:endParaRPr sz="3600"/>
          </a:p>
        </p:txBody>
      </p:sp>
      <p:sp>
        <p:nvSpPr>
          <p:cNvPr id="516" name="Google Shape;516;p41"/>
          <p:cNvSpPr txBox="1">
            <a:spLocks noGrp="1"/>
          </p:cNvSpPr>
          <p:nvPr>
            <p:ph type="subTitle" idx="1"/>
          </p:nvPr>
        </p:nvSpPr>
        <p:spPr>
          <a:xfrm>
            <a:off x="2147100" y="3169915"/>
            <a:ext cx="4849800" cy="1110394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Minería de datos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Michael Adolfo Huerta Ramirez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Jesedh Guerrero Paisano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Vianey Maravilla</a:t>
            </a:r>
          </a:p>
        </p:txBody>
      </p:sp>
      <p:grpSp>
        <p:nvGrpSpPr>
          <p:cNvPr id="521" name="Google Shape;521;p41"/>
          <p:cNvGrpSpPr/>
          <p:nvPr/>
        </p:nvGrpSpPr>
        <p:grpSpPr>
          <a:xfrm>
            <a:off x="14882" y="131893"/>
            <a:ext cx="1262560" cy="1478976"/>
            <a:chOff x="18087" y="849225"/>
            <a:chExt cx="1262560" cy="1478976"/>
          </a:xfrm>
        </p:grpSpPr>
        <p:sp>
          <p:nvSpPr>
            <p:cNvPr id="522" name="Google Shape;522;p41"/>
            <p:cNvSpPr/>
            <p:nvPr/>
          </p:nvSpPr>
          <p:spPr>
            <a:xfrm>
              <a:off x="127175" y="945625"/>
              <a:ext cx="1153472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L</a:t>
              </a: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72637" y="897425"/>
              <a:ext cx="1153472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L</a:t>
              </a: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8087" y="849225"/>
              <a:ext cx="1153472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L</a:t>
              </a:r>
            </a:p>
          </p:txBody>
        </p:sp>
      </p:grpSp>
      <p:grpSp>
        <p:nvGrpSpPr>
          <p:cNvPr id="525" name="Google Shape;525;p41"/>
          <p:cNvGrpSpPr/>
          <p:nvPr/>
        </p:nvGrpSpPr>
        <p:grpSpPr>
          <a:xfrm>
            <a:off x="7379058" y="3628712"/>
            <a:ext cx="1764942" cy="1478976"/>
            <a:chOff x="18087" y="849225"/>
            <a:chExt cx="1764942" cy="1478976"/>
          </a:xfrm>
        </p:grpSpPr>
        <p:sp>
          <p:nvSpPr>
            <p:cNvPr id="526" name="Google Shape;526;p41"/>
            <p:cNvSpPr/>
            <p:nvPr/>
          </p:nvSpPr>
          <p:spPr>
            <a:xfrm>
              <a:off x="127175" y="945625"/>
              <a:ext cx="1655855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M</a:t>
              </a: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78975" y="897425"/>
              <a:ext cx="1655855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M</a:t>
              </a: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18087" y="849225"/>
              <a:ext cx="1655855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M</a:t>
              </a:r>
            </a:p>
          </p:txBody>
        </p:sp>
      </p:grpSp>
      <p:sp>
        <p:nvSpPr>
          <p:cNvPr id="531" name="Google Shape;531;p41"/>
          <p:cNvSpPr/>
          <p:nvPr/>
        </p:nvSpPr>
        <p:spPr>
          <a:xfrm>
            <a:off x="2576925" y="2784013"/>
            <a:ext cx="3837747" cy="715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latin typeface="Archivo Black"/>
            </a:endParaRPr>
          </a:p>
        </p:txBody>
      </p:sp>
    </p:spTree>
    <p:extLst>
      <p:ext uri="{BB962C8B-B14F-4D97-AF65-F5344CB8AC3E}">
        <p14:creationId xmlns:p14="http://schemas.microsoft.com/office/powerpoint/2010/main" val="36649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>
            <a:spLocks noGrp="1"/>
          </p:cNvSpPr>
          <p:nvPr>
            <p:ph type="title"/>
          </p:nvPr>
        </p:nvSpPr>
        <p:spPr>
          <a:xfrm>
            <a:off x="1764750" y="1840510"/>
            <a:ext cx="5614500" cy="1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err="1"/>
              <a:t>Hallazgos</a:t>
            </a:r>
            <a:r>
              <a:rPr lang="en" sz="2800"/>
              <a:t> al </a:t>
            </a:r>
            <a:r>
              <a:rPr lang="en" sz="2800" err="1"/>
              <a:t>realizar</a:t>
            </a:r>
            <a:r>
              <a:rPr lang="en" sz="2800"/>
              <a:t> </a:t>
            </a:r>
            <a:r>
              <a:rPr lang="en" sz="2800" err="1"/>
              <a:t>el</a:t>
            </a:r>
            <a:r>
              <a:rPr lang="en" sz="2800"/>
              <a:t> </a:t>
            </a:r>
            <a:r>
              <a:rPr lang="en" sz="2800" err="1"/>
              <a:t>proceso</a:t>
            </a:r>
            <a:r>
              <a:rPr lang="en" sz="2800"/>
              <a:t> ETL Línea de Mujeres / </a:t>
            </a:r>
            <a:r>
              <a:rPr lang="en" sz="2800" err="1"/>
              <a:t>Abogadas</a:t>
            </a:r>
            <a:r>
              <a:rPr lang="en" sz="2800"/>
              <a:t> Mujeres</a:t>
            </a:r>
            <a:endParaRPr sz="2800"/>
          </a:p>
        </p:txBody>
      </p:sp>
      <p:grpSp>
        <p:nvGrpSpPr>
          <p:cNvPr id="561" name="Google Shape;561;p44"/>
          <p:cNvGrpSpPr/>
          <p:nvPr/>
        </p:nvGrpSpPr>
        <p:grpSpPr>
          <a:xfrm>
            <a:off x="8430898" y="-12"/>
            <a:ext cx="728586" cy="1969286"/>
            <a:chOff x="-1" y="114255"/>
            <a:chExt cx="947200" cy="2560175"/>
          </a:xfrm>
        </p:grpSpPr>
        <p:sp>
          <p:nvSpPr>
            <p:cNvPr id="562" name="Google Shape;562;p44"/>
            <p:cNvSpPr/>
            <p:nvPr/>
          </p:nvSpPr>
          <p:spPr>
            <a:xfrm>
              <a:off x="115993" y="281655"/>
              <a:ext cx="831207" cy="23927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!</a:t>
              </a: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57994" y="197967"/>
              <a:ext cx="831207" cy="23927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!</a:t>
              </a: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-1" y="114255"/>
              <a:ext cx="831207" cy="23927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25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/>
          <p:nvPr/>
        </p:nvSpPr>
        <p:spPr>
          <a:xfrm>
            <a:off x="5894275" y="89437"/>
            <a:ext cx="2948100" cy="2341343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9"/>
          <p:cNvSpPr/>
          <p:nvPr/>
        </p:nvSpPr>
        <p:spPr>
          <a:xfrm>
            <a:off x="5894275" y="2514599"/>
            <a:ext cx="2948100" cy="2539463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9"/>
          <p:cNvSpPr txBox="1">
            <a:spLocks noGrp="1"/>
          </p:cNvSpPr>
          <p:nvPr>
            <p:ph type="title"/>
          </p:nvPr>
        </p:nvSpPr>
        <p:spPr>
          <a:xfrm>
            <a:off x="744350" y="1791203"/>
            <a:ext cx="45447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/>
              <a:t>Edad y Estado Civil dada las victimas denunciantes de abuso sexual</a:t>
            </a:r>
            <a:endParaRPr sz="32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6FAAEC-79B4-492F-B6D4-84D30AAD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06" y="366263"/>
            <a:ext cx="2750294" cy="19297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622962-D4DB-4663-BBF0-6FC39B87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750" y="2646646"/>
            <a:ext cx="2303790" cy="2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Mapa localizado de los reportes de cada caso tratado</a:t>
            </a:r>
            <a:endParaRPr sz="20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2F3FDC-AC95-4DD7-9F81-52AE0B72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0" r="20222" b="8247"/>
          <a:stretch/>
        </p:blipFill>
        <p:spPr>
          <a:xfrm>
            <a:off x="4937425" y="1455191"/>
            <a:ext cx="3255273" cy="2994304"/>
          </a:xfrm>
          <a:prstGeom prst="rect">
            <a:avLst/>
          </a:prstGeom>
        </p:spPr>
      </p:pic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A25EB4A-C0B7-A024-393E-17157E28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52940"/>
            <a:ext cx="4094629" cy="29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Maximos y </a:t>
            </a:r>
            <a:r>
              <a:rPr lang="en" sz="2000" err="1"/>
              <a:t>minimos</a:t>
            </a:r>
            <a:r>
              <a:rPr lang="en" sz="2000"/>
              <a:t> de las </a:t>
            </a:r>
            <a:r>
              <a:rPr lang="en" sz="2000" err="1"/>
              <a:t>denuncias</a:t>
            </a:r>
          </a:p>
        </p:txBody>
      </p:sp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4F6980A8-280D-46AB-09E3-F6190E959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" r="357" b="4357"/>
          <a:stretch/>
        </p:blipFill>
        <p:spPr>
          <a:xfrm>
            <a:off x="6061391" y="1448921"/>
            <a:ext cx="2057146" cy="3200405"/>
          </a:xfrm>
          <a:prstGeom prst="rect">
            <a:avLst/>
          </a:prstGeom>
        </p:spPr>
      </p:pic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495A435-C9D6-1949-ECA8-67F643BB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944" y="1416424"/>
            <a:ext cx="1333500" cy="3238500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F6CD962-FB34-8921-49E2-26A58B268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818" y="1418105"/>
            <a:ext cx="2438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Temáticas</a:t>
            </a:r>
            <a:endParaRPr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396EC83-EE06-4002-857A-3153CF3C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41" y="1452718"/>
            <a:ext cx="2175986" cy="3243055"/>
          </a:xfrm>
          <a:prstGeom prst="rect">
            <a:avLst/>
          </a:prstGeom>
        </p:spPr>
      </p:pic>
      <p:pic>
        <p:nvPicPr>
          <p:cNvPr id="3" name="Imagen 4" descr="Chart, bar chart&#10;&#10;Description automatically generated">
            <a:extLst>
              <a:ext uri="{FF2B5EF4-FFF2-40B4-BE49-F238E27FC236}">
                <a16:creationId xmlns:a16="http://schemas.microsoft.com/office/drawing/2014/main" id="{D5F4F84A-FF26-2A89-AA5D-373CDEF39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4" y="1636994"/>
            <a:ext cx="3201893" cy="2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6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/>
          <p:nvPr/>
        </p:nvSpPr>
        <p:spPr>
          <a:xfrm>
            <a:off x="5810454" y="1242061"/>
            <a:ext cx="3242105" cy="2613262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9"/>
          <p:cNvSpPr txBox="1">
            <a:spLocks noGrp="1"/>
          </p:cNvSpPr>
          <p:nvPr>
            <p:ph type="title"/>
          </p:nvPr>
        </p:nvSpPr>
        <p:spPr>
          <a:xfrm>
            <a:off x="718625" y="472943"/>
            <a:ext cx="45447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/>
              <a:t>Violencia de género</a:t>
            </a:r>
            <a:endParaRPr sz="32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D3165F-425C-48B2-B572-9C0086E9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18" y="1615043"/>
            <a:ext cx="3066882" cy="28392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6E2DA7-3124-4BA5-99A3-C497B406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55" y="1354861"/>
            <a:ext cx="3201893" cy="2500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9472C6-84FB-E7D9-D8C9-94FB94054D33}"/>
              </a:ext>
            </a:extLst>
          </p:cNvPr>
          <p:cNvSpPr txBox="1"/>
          <p:nvPr/>
        </p:nvSpPr>
        <p:spPr>
          <a:xfrm>
            <a:off x="5833641" y="12225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"Toda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acción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u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omisión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del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agresor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que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afecta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la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supervivencia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económica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 de la </a:t>
            </a:r>
            <a:r>
              <a:rPr lang="en-US" b="1" err="1">
                <a:solidFill>
                  <a:schemeClr val="tx2"/>
                </a:solidFill>
                <a:latin typeface="arial"/>
                <a:cs typeface="arial"/>
              </a:rPr>
              <a:t>víctima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"</a:t>
            </a:r>
            <a:endParaRPr lang="en-US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31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Presentación de las casuísticas generadas</a:t>
            </a:r>
            <a:endParaRPr sz="2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3917C-442F-461C-B4DC-B3B9DB28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94" y="1462611"/>
            <a:ext cx="6021226" cy="31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3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err="1"/>
              <a:t>Proyeccion</a:t>
            </a:r>
            <a:r>
              <a:rPr lang="en" sz="2400"/>
              <a:t> de </a:t>
            </a:r>
            <a:r>
              <a:rPr lang="en" sz="2400" err="1"/>
              <a:t>llamadas</a:t>
            </a:r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3B34C9-FB0B-C67D-05EC-1E85147B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62" y="1597610"/>
            <a:ext cx="3303036" cy="28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9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SVG </a:t>
            </a:r>
            <a:r>
              <a:rPr lang="en" sz="2400" err="1"/>
              <a:t>llamadas</a:t>
            </a:r>
            <a:r>
              <a:rPr lang="en" sz="2400"/>
              <a:t> Casos de </a:t>
            </a:r>
            <a:r>
              <a:rPr lang="en" sz="2400" err="1"/>
              <a:t>Violencia</a:t>
            </a:r>
            <a:r>
              <a:rPr lang="en" sz="2400"/>
              <a:t> sexual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E12A3D-D3E9-B5CA-CE22-FD13BB72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7" y="1528255"/>
            <a:ext cx="3691812" cy="25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2"/>
          <p:cNvSpPr/>
          <p:nvPr/>
        </p:nvSpPr>
        <p:spPr>
          <a:xfrm>
            <a:off x="8132135" y="821630"/>
            <a:ext cx="106407" cy="17933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004" name="Google Shape;1004;p62"/>
          <p:cNvGrpSpPr/>
          <p:nvPr/>
        </p:nvGrpSpPr>
        <p:grpSpPr>
          <a:xfrm>
            <a:off x="4450848" y="511325"/>
            <a:ext cx="3961397" cy="4264072"/>
            <a:chOff x="4450848" y="511325"/>
            <a:chExt cx="3961397" cy="4264072"/>
          </a:xfrm>
        </p:grpSpPr>
        <p:grpSp>
          <p:nvGrpSpPr>
            <p:cNvPr id="1005" name="Google Shape;1005;p62"/>
            <p:cNvGrpSpPr/>
            <p:nvPr/>
          </p:nvGrpSpPr>
          <p:grpSpPr>
            <a:xfrm>
              <a:off x="4643303" y="682500"/>
              <a:ext cx="3768943" cy="4092898"/>
              <a:chOff x="1463850" y="611550"/>
              <a:chExt cx="6216300" cy="3920400"/>
            </a:xfrm>
          </p:grpSpPr>
          <p:sp>
            <p:nvSpPr>
              <p:cNvPr id="1006" name="Google Shape;1006;p6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2"/>
              <p:cNvSpPr/>
              <p:nvPr/>
            </p:nvSpPr>
            <p:spPr>
              <a:xfrm>
                <a:off x="1463850" y="611550"/>
                <a:ext cx="6216300" cy="39204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8" name="Google Shape;1008;p62"/>
            <p:cNvSpPr/>
            <p:nvPr/>
          </p:nvSpPr>
          <p:spPr>
            <a:xfrm>
              <a:off x="4541849" y="597350"/>
              <a:ext cx="3787800" cy="409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4450848" y="511325"/>
              <a:ext cx="3787800" cy="4092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7878943" y="669234"/>
              <a:ext cx="179404" cy="179318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11" name="Google Shape;1011;p62"/>
          <p:cNvSpPr txBox="1">
            <a:spLocks noGrp="1"/>
          </p:cNvSpPr>
          <p:nvPr>
            <p:ph type="title"/>
          </p:nvPr>
        </p:nvSpPr>
        <p:spPr>
          <a:xfrm>
            <a:off x="4652300" y="1293450"/>
            <a:ext cx="3486000" cy="25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851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3"/>
          <p:cNvSpPr txBox="1">
            <a:spLocks noGrp="1"/>
          </p:cNvSpPr>
          <p:nvPr>
            <p:ph type="title"/>
          </p:nvPr>
        </p:nvSpPr>
        <p:spPr>
          <a:xfrm>
            <a:off x="5083126" y="1922097"/>
            <a:ext cx="3336388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 flipH="1">
            <a:off x="1022588" y="642277"/>
            <a:ext cx="2806491" cy="3859146"/>
            <a:chOff x="1835466" y="929768"/>
            <a:chExt cx="2388300" cy="3284100"/>
          </a:xfrm>
        </p:grpSpPr>
        <p:sp>
          <p:nvSpPr>
            <p:cNvPr id="1272" name="Google Shape;1272;p73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lt1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3" name="Google Shape;1273;p73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3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5" name="Google Shape;1275;p73"/>
          <p:cNvPicPr preferRelativeResize="0"/>
          <p:nvPr/>
        </p:nvPicPr>
        <p:blipFill rotWithShape="1">
          <a:blip r:embed="rId3">
            <a:alphaModFix/>
          </a:blip>
          <a:srcRect l="12712" t="13223" r="57353" b="10603"/>
          <a:stretch/>
        </p:blipFill>
        <p:spPr>
          <a:xfrm>
            <a:off x="1239651" y="882638"/>
            <a:ext cx="2372671" cy="3396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41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>
            <a:spLocks noGrp="1"/>
          </p:cNvSpPr>
          <p:nvPr>
            <p:ph type="title"/>
          </p:nvPr>
        </p:nvSpPr>
        <p:spPr>
          <a:xfrm>
            <a:off x="2212113" y="2110463"/>
            <a:ext cx="5092800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5972624" y="875779"/>
            <a:ext cx="2664577" cy="3269501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 rotWithShape="1">
          <a:blip r:embed="rId3">
            <a:alphaModFix/>
          </a:blip>
          <a:srcRect t="7045" b="7036"/>
          <a:stretch/>
        </p:blipFill>
        <p:spPr>
          <a:xfrm>
            <a:off x="75710" y="94729"/>
            <a:ext cx="2057889" cy="2328431"/>
          </a:xfrm>
          <a:prstGeom prst="cube">
            <a:avLst>
              <a:gd name="adj" fmla="val 3401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CF49C4-508E-43F7-9BCB-9FD51355E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50"/>
          <a:stretch/>
        </p:blipFill>
        <p:spPr>
          <a:xfrm>
            <a:off x="6027420" y="1748790"/>
            <a:ext cx="2491740" cy="13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"/>
          <p:cNvSpPr txBox="1">
            <a:spLocks noGrp="1"/>
          </p:cNvSpPr>
          <p:nvPr>
            <p:ph type="title"/>
          </p:nvPr>
        </p:nvSpPr>
        <p:spPr>
          <a:xfrm>
            <a:off x="2088300" y="1992787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Planteamiento del problema</a:t>
            </a:r>
            <a:endParaRPr sz="3600"/>
          </a:p>
        </p:txBody>
      </p:sp>
      <p:grpSp>
        <p:nvGrpSpPr>
          <p:cNvPr id="635" name="Google Shape;635;p47"/>
          <p:cNvGrpSpPr/>
          <p:nvPr/>
        </p:nvGrpSpPr>
        <p:grpSpPr>
          <a:xfrm>
            <a:off x="669237" y="363300"/>
            <a:ext cx="1226388" cy="1478976"/>
            <a:chOff x="18087" y="849225"/>
            <a:chExt cx="1226388" cy="1478976"/>
          </a:xfrm>
        </p:grpSpPr>
        <p:sp>
          <p:nvSpPr>
            <p:cNvPr id="636" name="Google Shape;636;p47"/>
            <p:cNvSpPr/>
            <p:nvPr/>
          </p:nvSpPr>
          <p:spPr>
            <a:xfrm>
              <a:off x="127175" y="945625"/>
              <a:ext cx="1117300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F</a:t>
              </a: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78975" y="897425"/>
              <a:ext cx="1117300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F</a:t>
              </a: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18087" y="849225"/>
              <a:ext cx="1117300" cy="13825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1"/>
                  </a:solidFill>
                  <a:latin typeface="Archivo Black"/>
                </a:rPr>
                <a:t>F</a:t>
              </a:r>
            </a:p>
          </p:txBody>
        </p:sp>
      </p:grpSp>
      <p:sp>
        <p:nvSpPr>
          <p:cNvPr id="13" name="Google Shape;674;p49">
            <a:extLst>
              <a:ext uri="{FF2B5EF4-FFF2-40B4-BE49-F238E27FC236}">
                <a16:creationId xmlns:a16="http://schemas.microsoft.com/office/drawing/2014/main" id="{AA0B30ED-A8EF-44D5-9A03-FE59580D1185}"/>
              </a:ext>
            </a:extLst>
          </p:cNvPr>
          <p:cNvSpPr/>
          <p:nvPr/>
        </p:nvSpPr>
        <p:spPr>
          <a:xfrm>
            <a:off x="6746873" y="3150713"/>
            <a:ext cx="2275207" cy="1820935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F0D3F7F-CA4D-4167-A541-19DC8B4EE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" r="-26" b="14222"/>
          <a:stretch/>
        </p:blipFill>
        <p:spPr>
          <a:xfrm>
            <a:off x="6751319" y="3205405"/>
            <a:ext cx="2186941" cy="17383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81F9C9-75FD-4CD4-88BD-1CE41213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9860"/>
            <a:ext cx="1909718" cy="24536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9AD6EA-5E24-479B-A904-5010B26CB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17" y="0"/>
            <a:ext cx="1503363" cy="15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>
            <a:spLocks noGrp="1"/>
          </p:cNvSpPr>
          <p:nvPr>
            <p:ph type="title"/>
          </p:nvPr>
        </p:nvSpPr>
        <p:spPr>
          <a:xfrm>
            <a:off x="1930173" y="2057123"/>
            <a:ext cx="3480027" cy="11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 de datos</a:t>
            </a:r>
            <a:endParaRPr/>
          </a:p>
        </p:txBody>
      </p:sp>
      <p:sp>
        <p:nvSpPr>
          <p:cNvPr id="8" name="Google Shape;552;p43">
            <a:extLst>
              <a:ext uri="{FF2B5EF4-FFF2-40B4-BE49-F238E27FC236}">
                <a16:creationId xmlns:a16="http://schemas.microsoft.com/office/drawing/2014/main" id="{90A76AB1-164D-4021-9D0A-9A3CCFE9AE31}"/>
              </a:ext>
            </a:extLst>
          </p:cNvPr>
          <p:cNvSpPr/>
          <p:nvPr/>
        </p:nvSpPr>
        <p:spPr>
          <a:xfrm>
            <a:off x="5894275" y="937313"/>
            <a:ext cx="2948100" cy="3545700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3;p43">
            <a:extLst>
              <a:ext uri="{FF2B5EF4-FFF2-40B4-BE49-F238E27FC236}">
                <a16:creationId xmlns:a16="http://schemas.microsoft.com/office/drawing/2014/main" id="{BFFB1077-94DF-4803-BCD3-7E62628E2D87}"/>
              </a:ext>
            </a:extLst>
          </p:cNvPr>
          <p:cNvSpPr/>
          <p:nvPr/>
        </p:nvSpPr>
        <p:spPr>
          <a:xfrm>
            <a:off x="5715975" y="848538"/>
            <a:ext cx="2948100" cy="3545700"/>
          </a:xfrm>
          <a:prstGeom prst="cube">
            <a:avLst>
              <a:gd name="adj" fmla="val 3127"/>
            </a:avLst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48C571-7651-447F-86E8-D28892A41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77" y="1352702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Temáticas y combinatorias</a:t>
            </a:r>
            <a:endParaRPr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8CA54DE-EBEA-2F78-6BCB-5C9B01A1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8" y="1534331"/>
            <a:ext cx="7873253" cy="190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D181F-6907-2A17-1C41-8E6E95B8F2C6}"/>
              </a:ext>
            </a:extLst>
          </p:cNvPr>
          <p:cNvSpPr txBox="1"/>
          <p:nvPr/>
        </p:nvSpPr>
        <p:spPr>
          <a:xfrm>
            <a:off x="1243852" y="3590364"/>
            <a:ext cx="641424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1- </a:t>
            </a:r>
            <a:r>
              <a:rPr lang="en-US" err="1"/>
              <a:t>Jurídico</a:t>
            </a:r>
            <a:r>
              <a:rPr lang="en-US"/>
              <a:t>, </a:t>
            </a:r>
            <a:r>
              <a:rPr lang="en-US" err="1"/>
              <a:t>administrativo</a:t>
            </a:r>
            <a:r>
              <a:rPr lang="en-US"/>
              <a:t>, </a:t>
            </a:r>
            <a:r>
              <a:rPr lang="en-US" err="1"/>
              <a:t>tramite</a:t>
            </a:r>
            <a:r>
              <a:rPr lang="en-US"/>
              <a:t>, </a:t>
            </a:r>
            <a:r>
              <a:rPr lang="en-US" err="1"/>
              <a:t>registro</a:t>
            </a:r>
            <a:r>
              <a:rPr lang="en-US"/>
              <a:t> civil, </a:t>
            </a:r>
            <a:r>
              <a:rPr lang="en-US" err="1"/>
              <a:t>corrección</a:t>
            </a:r>
            <a:endParaRPr lang="en-US"/>
          </a:p>
          <a:p>
            <a:r>
              <a:rPr lang="en-US"/>
              <a:t>2- </a:t>
            </a:r>
            <a:r>
              <a:rPr lang="en-US" err="1"/>
              <a:t>Psicológico</a:t>
            </a:r>
            <a:r>
              <a:rPr lang="en-US"/>
              <a:t>, </a:t>
            </a:r>
            <a:r>
              <a:rPr lang="en-US" err="1"/>
              <a:t>addicciones</a:t>
            </a:r>
            <a:r>
              <a:rPr lang="en-US"/>
              <a:t>, </a:t>
            </a:r>
            <a:r>
              <a:rPr lang="en-US" err="1"/>
              <a:t>consumo</a:t>
            </a:r>
            <a:r>
              <a:rPr lang="en-US"/>
              <a:t> de </a:t>
            </a:r>
            <a:r>
              <a:rPr lang="en-US" err="1"/>
              <a:t>sustancias</a:t>
            </a:r>
            <a:r>
              <a:rPr lang="en-US"/>
              <a:t> </a:t>
            </a:r>
            <a:r>
              <a:rPr lang="en-US" err="1"/>
              <a:t>psicoactivas</a:t>
            </a:r>
            <a:endParaRPr lang="en-US"/>
          </a:p>
          <a:p>
            <a:r>
              <a:rPr lang="en-US"/>
              <a:t>3- Médico, </a:t>
            </a:r>
            <a:r>
              <a:rPr lang="en-US" err="1"/>
              <a:t>ginecologia</a:t>
            </a:r>
            <a:r>
              <a:rPr lang="en-US"/>
              <a:t>, </a:t>
            </a:r>
            <a:r>
              <a:rPr lang="en-US" err="1"/>
              <a:t>psiquiatria</a:t>
            </a:r>
            <a:r>
              <a:rPr lang="en-US"/>
              <a:t>, </a:t>
            </a:r>
            <a:r>
              <a:rPr lang="en-US" err="1"/>
              <a:t>urgencias</a:t>
            </a:r>
          </a:p>
        </p:txBody>
      </p:sp>
    </p:spTree>
    <p:extLst>
      <p:ext uri="{BB962C8B-B14F-4D97-AF65-F5344CB8AC3E}">
        <p14:creationId xmlns:p14="http://schemas.microsoft.com/office/powerpoint/2010/main" val="177672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los datos</a:t>
            </a: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78B11F1-2412-07AB-D376-AB714B56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18" y="981085"/>
            <a:ext cx="5114498" cy="35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del proceso de datos</a:t>
            </a:r>
            <a:endParaRPr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77CDB0C-2474-42D9-9625-1D3DC51C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7" b="90440" l="5451" r="95203">
                        <a14:foregroundMark x1="8794" y1="35660" x2="10756" y2="64818"/>
                        <a14:foregroundMark x1="6468" y1="29254" x2="5523" y2="48662"/>
                        <a14:foregroundMark x1="5523" y1="48662" x2="5741" y2="49522"/>
                        <a14:foregroundMark x1="75872" y1="90440" x2="78706" y2="89484"/>
                        <a14:foregroundMark x1="79797" y1="52294" x2="84230" y2="68260"/>
                        <a14:foregroundMark x1="84230" y1="68260" x2="84084" y2="56788"/>
                        <a14:foregroundMark x1="81395" y1="57266" x2="80378" y2="72562"/>
                        <a14:foregroundMark x1="80378" y1="72562" x2="86773" y2="67400"/>
                        <a14:foregroundMark x1="87863" y1="39579" x2="84448" y2="39101"/>
                        <a14:foregroundMark x1="92297" y1="39866" x2="94113" y2="40344"/>
                        <a14:foregroundMark x1="91424" y1="27151" x2="88372" y2="28298"/>
                        <a14:foregroundMark x1="77471" y1="29446" x2="74055" y2="29063"/>
                        <a14:foregroundMark x1="80669" y1="27342" x2="83866" y2="27820"/>
                        <a14:foregroundMark x1="86555" y1="26386" x2="90189" y2="26673"/>
                        <a14:foregroundMark x1="93169" y1="23805" x2="94477" y2="23614"/>
                        <a14:foregroundMark x1="41134" y1="81740" x2="54070" y2="80210"/>
                        <a14:foregroundMark x1="54070" y1="80210" x2="63881" y2="81262"/>
                        <a14:foregroundMark x1="63881" y1="81740" x2="42006" y2="82696"/>
                        <a14:foregroundMark x1="56904" y1="76769" x2="67660" y2="48470"/>
                        <a14:foregroundMark x1="67660" y1="48470" x2="67878" y2="27151"/>
                        <a14:foregroundMark x1="67878" y1="27151" x2="64390" y2="10707"/>
                        <a14:foregroundMark x1="64390" y1="10707" x2="55087" y2="11377"/>
                        <a14:foregroundMark x1="70276" y1="23614" x2="73910" y2="50478"/>
                        <a14:foregroundMark x1="73910" y1="50478" x2="68895" y2="77247"/>
                        <a14:foregroundMark x1="68532" y1="18451" x2="77253" y2="29828"/>
                        <a14:foregroundMark x1="77253" y1="29828" x2="82485" y2="42447"/>
                        <a14:foregroundMark x1="63663" y1="10707" x2="35610" y2="14914"/>
                        <a14:foregroundMark x1="35610" y1="14914" x2="29360" y2="22658"/>
                        <a14:foregroundMark x1="42369" y1="11377" x2="55959" y2="8795"/>
                        <a14:foregroundMark x1="55959" y1="8795" x2="56323" y2="8795"/>
                        <a14:foregroundMark x1="58648" y1="8795" x2="75073" y2="20746"/>
                        <a14:foregroundMark x1="75073" y1="20746" x2="76744" y2="23805"/>
                        <a14:foregroundMark x1="51890" y1="4971" x2="53634" y2="5258"/>
                        <a14:foregroundMark x1="53634" y1="9273" x2="75945" y2="43117"/>
                        <a14:foregroundMark x1="75945" y1="43117" x2="79142" y2="58413"/>
                        <a14:foregroundMark x1="79142" y1="58413" x2="78706" y2="63384"/>
                        <a14:foregroundMark x1="71366" y1="34226" x2="79215" y2="59178"/>
                        <a14:foregroundMark x1="47020" y1="6692" x2="55087" y2="5736"/>
                        <a14:foregroundMark x1="45930" y1="6597" x2="48619" y2="5163"/>
                        <a14:foregroundMark x1="48474" y1="5067" x2="46948" y2="6119"/>
                        <a14:foregroundMark x1="56395" y1="4493" x2="51308" y2="5258"/>
                        <a14:foregroundMark x1="56032" y1="4685" x2="49201" y2="5927"/>
                        <a14:foregroundMark x1="55378" y1="5067" x2="50000" y2="4398"/>
                        <a14:foregroundMark x1="50872" y1="4780" x2="55669" y2="4207"/>
                        <a14:foregroundMark x1="60392" y1="36616" x2="47602" y2="22753"/>
                        <a14:foregroundMark x1="47602" y1="22753" x2="47965" y2="25621"/>
                        <a14:foregroundMark x1="29724" y1="81358" x2="18532" y2="83365"/>
                        <a14:foregroundMark x1="18532" y1="83365" x2="20131" y2="84130"/>
                        <a14:foregroundMark x1="23401" y1="83843" x2="12427" y2="79254"/>
                        <a14:foregroundMark x1="12427" y1="79254" x2="13808" y2="85277"/>
                        <a14:foregroundMark x1="18023" y1="86616" x2="19186" y2="86042"/>
                        <a14:foregroundMark x1="16061" y1="51434" x2="19840" y2="45411"/>
                        <a14:foregroundMark x1="20058" y1="46750" x2="21875" y2="55067"/>
                        <a14:foregroundMark x1="61773" y1="60516" x2="54215" y2="56597"/>
                        <a14:foregroundMark x1="91424" y1="39484" x2="95131" y2="39579"/>
                        <a14:foregroundMark x1="94477" y1="39293" x2="95203" y2="38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1788245"/>
            <a:ext cx="2489186" cy="18922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FF2917-A25A-41CD-86C1-6AE9D6375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9" b="38697"/>
          <a:stretch/>
        </p:blipFill>
        <p:spPr>
          <a:xfrm>
            <a:off x="2060109" y="3749040"/>
            <a:ext cx="5333333" cy="8458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9B64FD-C31A-40DF-9C4B-F1BA395D5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690" y="1416966"/>
            <a:ext cx="2070270" cy="22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del proceso de datos</a:t>
            </a:r>
            <a:endParaRPr/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185B1F92-3DD5-C0A9-F715-645D6C71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49" y="2045318"/>
            <a:ext cx="1368707" cy="1501382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2E8D057-F429-28AC-7CB3-A8975BF9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43" y="1717214"/>
            <a:ext cx="2143125" cy="2143125"/>
          </a:xfrm>
          <a:prstGeom prst="rect">
            <a:avLst/>
          </a:prstGeo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C9412C4-FD7E-11F2-DA03-3FB423DE5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773" y="1719723"/>
            <a:ext cx="1954675" cy="22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25577"/>
      </p:ext>
    </p:extLst>
  </p:cSld>
  <p:clrMapOvr>
    <a:masterClrMapping/>
  </p:clrMapOvr>
</p:sld>
</file>

<file path=ppt/theme/theme1.xml><?xml version="1.0" encoding="utf-8"?>
<a:theme xmlns:a="http://schemas.openxmlformats.org/drawingml/2006/main" name="Feminist Movement Lesson by Slidesgo">
  <a:themeElements>
    <a:clrScheme name="Simple Light">
      <a:dk1>
        <a:srgbClr val="5F4A92"/>
      </a:dk1>
      <a:lt1>
        <a:srgbClr val="9386B8"/>
      </a:lt1>
      <a:dk2>
        <a:srgbClr val="F9E2F6"/>
      </a:dk2>
      <a:lt2>
        <a:srgbClr val="20124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Presentación en pantalla (16:9)</PresentationFormat>
  <Paragraphs>39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Inconsolata</vt:lpstr>
      <vt:lpstr>PT Sans</vt:lpstr>
      <vt:lpstr>Bebas Neue</vt:lpstr>
      <vt:lpstr>Roboto Condensed Light</vt:lpstr>
      <vt:lpstr>Archivo Black</vt:lpstr>
      <vt:lpstr>Arial</vt:lpstr>
      <vt:lpstr>Arial</vt:lpstr>
      <vt:lpstr>Feminist Movement Lesson by Slidesgo</vt:lpstr>
      <vt:lpstr>Línea de mujeres relacionada con la marginalidad en México</vt:lpstr>
      <vt:lpstr>Introducción</vt:lpstr>
      <vt:lpstr>Objetivo</vt:lpstr>
      <vt:lpstr>Planteamiento del problema</vt:lpstr>
      <vt:lpstr>Fuente de datos</vt:lpstr>
      <vt:lpstr>Temáticas y combinatorias</vt:lpstr>
      <vt:lpstr>Arquitectura de los datos</vt:lpstr>
      <vt:lpstr>Fases del proceso de datos</vt:lpstr>
      <vt:lpstr>Fases del proceso de datos</vt:lpstr>
      <vt:lpstr>Hallazgos al realizar el proceso ETL Línea de Mujeres / Abogadas Mujeres</vt:lpstr>
      <vt:lpstr>Edad y Estado Civil dada las victimas denunciantes de abuso sexual</vt:lpstr>
      <vt:lpstr>Mapa localizado de los reportes de cada caso tratado</vt:lpstr>
      <vt:lpstr>Maximos y minimos de las denuncias</vt:lpstr>
      <vt:lpstr>Temáticas</vt:lpstr>
      <vt:lpstr>Violencia de género</vt:lpstr>
      <vt:lpstr>Presentación de las casuísticas generadas</vt:lpstr>
      <vt:lpstr>Proyeccion de llamadas</vt:lpstr>
      <vt:lpstr>SVG llamadas Casos de Violencia sexual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Línea de mujeres relacionada con la marginalidad en México</dc:title>
  <dc:creator>Viani Maravilla</dc:creator>
  <cp:lastModifiedBy>Viani Maravilla</cp:lastModifiedBy>
  <cp:revision>3</cp:revision>
  <dcterms:modified xsi:type="dcterms:W3CDTF">2023-01-20T02:11:36Z</dcterms:modified>
</cp:coreProperties>
</file>